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>
        <p:scale>
          <a:sx n="89" d="100"/>
          <a:sy n="89" d="100"/>
        </p:scale>
        <p:origin x="672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84D98-0B59-5759-0464-11A509EDC0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3BCAE-5FBE-77EC-48B9-59BEA97574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CCC4C-C4F4-C6C0-93F6-327D7294C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53BC57-FB73-98AB-C996-E172F5598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0EBEF-C0AF-1BCB-91BF-09A22C74C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72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98CA3-77D2-C677-A633-D5C55F3E0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95FBFF-189C-A110-FF7C-BFCE2E45DC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73DE08-392B-F333-67D9-DE28AFA49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5CF7C-FE0E-4920-B6C5-0720C4EA2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4D7EEB-1ED6-7B62-7C73-E1C1182A0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498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65FEAA-A57C-3FA0-62D7-A81D402ACC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53EC46-F370-884B-8534-40CAB966FC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86B3B-EE84-4F2C-DF4F-06B23FC3A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84F03-4DB5-EB36-8786-E27C2D39F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5FD59-FE8F-5892-6655-5DDCF131D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167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3B09F-B9BB-C627-5FAF-0939092F8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8FE98-73BA-1C38-5CF2-FECFEC3777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D8A1A-0051-DEA5-548F-C667CC603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6C329-A044-AA41-A3AD-E05791F5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F41D9-F747-2B8F-AA3B-12E2C97A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228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B571-C02F-6991-9371-7C4540BBB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3BB957-491E-41ED-860C-A015C692DE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BF1CD-8C82-D000-0A4C-57214524A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46547-738F-A345-B07B-B8C81A60D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08D8C-8798-D6C9-5862-B2A6BC5C4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341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ED10A-62A6-C842-08A3-0C78FAEDB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717373-6852-D7C8-8971-3AA65F23B3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627A7-9A8D-2A3A-9ADD-E4F3002146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512DA-0D4B-F454-1427-86EB6EA58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DE7D56-EDB7-D0AB-BD59-E7C2C596B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1ED6BB-E490-56AA-5461-946848C2E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078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D5C34-F69C-E146-CC86-5EF73FB16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71FE9A-4FF7-A644-8F60-E7232FFDA4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09D673-AEB1-4B41-2956-EBE6863558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E2C568-2EF8-1576-7C22-5CA580628E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6BF31-FE25-B38F-D88A-AAF9AE91F8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6CCDBB-3DF8-6AE8-24C1-553B85D9C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B96BA7-E045-BBC8-49F8-B850632D2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C787C8-0D86-F3E0-C326-03DA2756F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564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F63C1-D611-F6A3-88A3-984F00CAB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4C284D-89CD-B8BF-D2F9-09495030C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C476C-4BBD-22B5-6E1F-0EEE26282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E246D4-3B09-2F87-72F9-5E9C5C4CF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343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33CD50-D773-9F21-D76D-99AF8D78D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803E38-A684-D5B9-0F52-26C4B7924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A83DD-1B94-1358-0467-8FDE2872C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0922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0EA32-91F6-7716-51E3-BC41D0639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EE763C-919F-9892-A9FA-A38AB0F19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5C1DB2-391B-ADE4-43CF-E49EA203C0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8B65E6-44D5-989A-2C2F-ADF7D911F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232D3E-2618-7CCC-A92B-0DDDB946A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0718E9-DB78-6DF3-1B0C-A61BE7274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709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08DEA-D8D7-B7DC-C51E-70DE1CCAD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81781B-BD92-4742-78FD-58B3767366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419D6B-258B-AD10-F08C-FB3683B951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77EC9C-BF83-7168-3232-2651ECC02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318941-8BC6-8E91-3ABD-C0E042DC5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C6DF26-00EB-FFEA-91E8-08B432B11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417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F0ED2A-5F91-272B-536A-46A75909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B2B534-00B9-7E22-D896-ECFDF9887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B77F33-F9B8-0260-1CDE-62A6ED3B72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DA0CA8-B8F2-8843-A0E0-179F71B1AF96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0895E3-7C65-C885-109F-FB09D4A10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7E5E4A-E572-36E7-FF5E-60B1BFD041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87B787-A2BA-8D41-A6DE-2800C0A99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65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AB011D8C-E4F5-407A-F883-ED29B44509C7}"/>
              </a:ext>
            </a:extLst>
          </p:cNvPr>
          <p:cNvGrpSpPr/>
          <p:nvPr/>
        </p:nvGrpSpPr>
        <p:grpSpPr>
          <a:xfrm>
            <a:off x="466642" y="3717295"/>
            <a:ext cx="3972090" cy="2812093"/>
            <a:chOff x="4109955" y="0"/>
            <a:chExt cx="3972090" cy="2812093"/>
          </a:xfrm>
        </p:grpSpPr>
        <p:pic>
          <p:nvPicPr>
            <p:cNvPr id="4" name="Picture 3" descr="editor_17_5_4e6fe393-f80d-478c-9200-f4da56f732c6_rte_image_23.png">
              <a:extLst>
                <a:ext uri="{FF2B5EF4-FFF2-40B4-BE49-F238E27FC236}">
                  <a16:creationId xmlns:a16="http://schemas.microsoft.com/office/drawing/2014/main" id="{FC1FC8B4-EE69-0949-AD14-5237BB50F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b="62740"/>
            <a:stretch>
              <a:fillRect/>
            </a:stretch>
          </p:blipFill>
          <p:spPr>
            <a:xfrm>
              <a:off x="4109955" y="0"/>
              <a:ext cx="3972090" cy="2555310"/>
            </a:xfrm>
            <a:prstGeom prst="roundRect">
              <a:avLst>
                <a:gd name="adj" fmla="val 5484"/>
              </a:avLst>
            </a:prstGeom>
          </p:spPr>
        </p:pic>
        <p:pic>
          <p:nvPicPr>
            <p:cNvPr id="5" name="Picture 4" descr="editor_17_5_4e6fe393-f80d-478c-9200-f4da56f732c6_rte_image_23.png">
              <a:extLst>
                <a:ext uri="{FF2B5EF4-FFF2-40B4-BE49-F238E27FC236}">
                  <a16:creationId xmlns:a16="http://schemas.microsoft.com/office/drawing/2014/main" id="{12FF3A52-2D02-7E8B-E526-6C58F34C6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93699"/>
            <a:stretch>
              <a:fillRect/>
            </a:stretch>
          </p:blipFill>
          <p:spPr>
            <a:xfrm>
              <a:off x="4109955" y="2379945"/>
              <a:ext cx="3972090" cy="432148"/>
            </a:xfrm>
            <a:prstGeom prst="round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B2A575F2-1961-5DB5-2923-CC3B5DE1A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576" y="263850"/>
            <a:ext cx="7410450" cy="326142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BCF0036-2DEA-BDDD-CB8F-9CA763FB0435}"/>
              </a:ext>
            </a:extLst>
          </p:cNvPr>
          <p:cNvCxnSpPr/>
          <p:nvPr/>
        </p:nvCxnSpPr>
        <p:spPr>
          <a:xfrm>
            <a:off x="285750" y="2843218"/>
            <a:ext cx="180892" cy="824936"/>
          </a:xfrm>
          <a:prstGeom prst="straightConnector1">
            <a:avLst/>
          </a:prstGeom>
          <a:ln w="34925">
            <a:solidFill>
              <a:srgbClr val="00B05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65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313D968-E529-C2D2-4C3F-551666D58F31}"/>
              </a:ext>
            </a:extLst>
          </p:cNvPr>
          <p:cNvGrpSpPr/>
          <p:nvPr/>
        </p:nvGrpSpPr>
        <p:grpSpPr>
          <a:xfrm>
            <a:off x="390395" y="1415441"/>
            <a:ext cx="11508287" cy="3938956"/>
            <a:chOff x="390395" y="1415441"/>
            <a:chExt cx="11508287" cy="393895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D952281-B133-827D-0428-E63BF48CB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006" y="1503603"/>
              <a:ext cx="11413676" cy="3850794"/>
            </a:xfrm>
            <a:prstGeom prst="roundRect">
              <a:avLst>
                <a:gd name="adj" fmla="val 5165"/>
              </a:avLst>
            </a:prstGeom>
          </p:spPr>
        </p:pic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FBC66D0-1DA9-27DD-B3E3-9DC1DABB4411}"/>
                </a:ext>
              </a:extLst>
            </p:cNvPr>
            <p:cNvSpPr/>
            <p:nvPr/>
          </p:nvSpPr>
          <p:spPr>
            <a:xfrm>
              <a:off x="9194104" y="1415441"/>
              <a:ext cx="1640910" cy="676406"/>
            </a:xfrm>
            <a:custGeom>
              <a:avLst/>
              <a:gdLst>
                <a:gd name="csX0" fmla="*/ 0 w 1640910"/>
                <a:gd name="csY0" fmla="*/ 338203 h 676406"/>
                <a:gd name="csX1" fmla="*/ 820455 w 1640910"/>
                <a:gd name="csY1" fmla="*/ 0 h 676406"/>
                <a:gd name="csX2" fmla="*/ 1640910 w 1640910"/>
                <a:gd name="csY2" fmla="*/ 338203 h 676406"/>
                <a:gd name="csX3" fmla="*/ 820455 w 1640910"/>
                <a:gd name="csY3" fmla="*/ 676406 h 676406"/>
                <a:gd name="csX4" fmla="*/ 0 w 1640910"/>
                <a:gd name="csY4" fmla="*/ 338203 h 67640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640910" h="676406" extrusionOk="0">
                  <a:moveTo>
                    <a:pt x="0" y="338203"/>
                  </a:moveTo>
                  <a:cubicBezTo>
                    <a:pt x="-75974" y="104557"/>
                    <a:pt x="259570" y="40444"/>
                    <a:pt x="820455" y="0"/>
                  </a:cubicBezTo>
                  <a:cubicBezTo>
                    <a:pt x="1285994" y="2613"/>
                    <a:pt x="1594833" y="152884"/>
                    <a:pt x="1640910" y="338203"/>
                  </a:cubicBezTo>
                  <a:cubicBezTo>
                    <a:pt x="1613970" y="551295"/>
                    <a:pt x="1269508" y="698912"/>
                    <a:pt x="820455" y="676406"/>
                  </a:cubicBezTo>
                  <a:cubicBezTo>
                    <a:pt x="360716" y="672787"/>
                    <a:pt x="31316" y="539950"/>
                    <a:pt x="0" y="338203"/>
                  </a:cubicBezTo>
                  <a:close/>
                </a:path>
              </a:pathLst>
            </a:custGeom>
            <a:noFill/>
            <a:ln w="22225">
              <a:solidFill>
                <a:srgbClr val="92D0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F4D65A37-BCFC-7172-62CB-6D203DA16904}"/>
                </a:ext>
              </a:extLst>
            </p:cNvPr>
            <p:cNvSpPr/>
            <p:nvPr/>
          </p:nvSpPr>
          <p:spPr>
            <a:xfrm>
              <a:off x="390395" y="2229632"/>
              <a:ext cx="1640910" cy="513567"/>
            </a:xfrm>
            <a:custGeom>
              <a:avLst/>
              <a:gdLst>
                <a:gd name="csX0" fmla="*/ 0 w 1640910"/>
                <a:gd name="csY0" fmla="*/ 256784 h 513567"/>
                <a:gd name="csX1" fmla="*/ 820455 w 1640910"/>
                <a:gd name="csY1" fmla="*/ 0 h 513567"/>
                <a:gd name="csX2" fmla="*/ 1640910 w 1640910"/>
                <a:gd name="csY2" fmla="*/ 256784 h 513567"/>
                <a:gd name="csX3" fmla="*/ 820455 w 1640910"/>
                <a:gd name="csY3" fmla="*/ 513568 h 513567"/>
                <a:gd name="csX4" fmla="*/ 0 w 1640910"/>
                <a:gd name="csY4" fmla="*/ 256784 h 51356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640910" h="513567" extrusionOk="0">
                  <a:moveTo>
                    <a:pt x="0" y="256784"/>
                  </a:moveTo>
                  <a:cubicBezTo>
                    <a:pt x="-64726" y="75041"/>
                    <a:pt x="335299" y="12022"/>
                    <a:pt x="820455" y="0"/>
                  </a:cubicBezTo>
                  <a:cubicBezTo>
                    <a:pt x="1295704" y="4658"/>
                    <a:pt x="1600497" y="116251"/>
                    <a:pt x="1640910" y="256784"/>
                  </a:cubicBezTo>
                  <a:cubicBezTo>
                    <a:pt x="1627182" y="412008"/>
                    <a:pt x="1254890" y="616873"/>
                    <a:pt x="820455" y="513568"/>
                  </a:cubicBezTo>
                  <a:cubicBezTo>
                    <a:pt x="336871" y="496903"/>
                    <a:pt x="24904" y="410501"/>
                    <a:pt x="0" y="256784"/>
                  </a:cubicBezTo>
                  <a:close/>
                </a:path>
              </a:pathLst>
            </a:custGeom>
            <a:noFill/>
            <a:ln w="22225">
              <a:solidFill>
                <a:srgbClr val="92D0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80831BE5-4A0D-D404-2621-6A75D784170C}"/>
                </a:ext>
              </a:extLst>
            </p:cNvPr>
            <p:cNvSpPr/>
            <p:nvPr/>
          </p:nvSpPr>
          <p:spPr>
            <a:xfrm>
              <a:off x="2141951" y="3707704"/>
              <a:ext cx="1417530" cy="382046"/>
            </a:xfrm>
            <a:custGeom>
              <a:avLst/>
              <a:gdLst>
                <a:gd name="csX0" fmla="*/ 0 w 1417530"/>
                <a:gd name="csY0" fmla="*/ 191023 h 382046"/>
                <a:gd name="csX1" fmla="*/ 708765 w 1417530"/>
                <a:gd name="csY1" fmla="*/ 0 h 382046"/>
                <a:gd name="csX2" fmla="*/ 1417530 w 1417530"/>
                <a:gd name="csY2" fmla="*/ 191023 h 382046"/>
                <a:gd name="csX3" fmla="*/ 708765 w 1417530"/>
                <a:gd name="csY3" fmla="*/ 382046 h 382046"/>
                <a:gd name="csX4" fmla="*/ 0 w 1417530"/>
                <a:gd name="csY4" fmla="*/ 191023 h 38204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417530" h="382046" extrusionOk="0">
                  <a:moveTo>
                    <a:pt x="0" y="191023"/>
                  </a:moveTo>
                  <a:cubicBezTo>
                    <a:pt x="-8517" y="80271"/>
                    <a:pt x="280134" y="13959"/>
                    <a:pt x="708765" y="0"/>
                  </a:cubicBezTo>
                  <a:cubicBezTo>
                    <a:pt x="1121348" y="4451"/>
                    <a:pt x="1388976" y="86432"/>
                    <a:pt x="1417530" y="191023"/>
                  </a:cubicBezTo>
                  <a:cubicBezTo>
                    <a:pt x="1364985" y="347835"/>
                    <a:pt x="1098918" y="389160"/>
                    <a:pt x="708765" y="382046"/>
                  </a:cubicBezTo>
                  <a:cubicBezTo>
                    <a:pt x="304024" y="374769"/>
                    <a:pt x="5261" y="299036"/>
                    <a:pt x="0" y="191023"/>
                  </a:cubicBezTo>
                  <a:close/>
                </a:path>
              </a:pathLst>
            </a:custGeom>
            <a:noFill/>
            <a:ln w="22225">
              <a:solidFill>
                <a:srgbClr val="92D0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1697CC3-9A46-8472-9292-182A20FBC950}"/>
                </a:ext>
              </a:extLst>
            </p:cNvPr>
            <p:cNvSpPr/>
            <p:nvPr/>
          </p:nvSpPr>
          <p:spPr>
            <a:xfrm>
              <a:off x="9759864" y="4562605"/>
              <a:ext cx="1417530" cy="382046"/>
            </a:xfrm>
            <a:custGeom>
              <a:avLst/>
              <a:gdLst>
                <a:gd name="csX0" fmla="*/ 0 w 1417530"/>
                <a:gd name="csY0" fmla="*/ 191023 h 382046"/>
                <a:gd name="csX1" fmla="*/ 708765 w 1417530"/>
                <a:gd name="csY1" fmla="*/ 0 h 382046"/>
                <a:gd name="csX2" fmla="*/ 1417530 w 1417530"/>
                <a:gd name="csY2" fmla="*/ 191023 h 382046"/>
                <a:gd name="csX3" fmla="*/ 708765 w 1417530"/>
                <a:gd name="csY3" fmla="*/ 382046 h 382046"/>
                <a:gd name="csX4" fmla="*/ 0 w 1417530"/>
                <a:gd name="csY4" fmla="*/ 191023 h 38204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417530" h="382046" extrusionOk="0">
                  <a:moveTo>
                    <a:pt x="0" y="191023"/>
                  </a:moveTo>
                  <a:cubicBezTo>
                    <a:pt x="-8517" y="80271"/>
                    <a:pt x="280134" y="13959"/>
                    <a:pt x="708765" y="0"/>
                  </a:cubicBezTo>
                  <a:cubicBezTo>
                    <a:pt x="1121348" y="4451"/>
                    <a:pt x="1388976" y="86432"/>
                    <a:pt x="1417530" y="191023"/>
                  </a:cubicBezTo>
                  <a:cubicBezTo>
                    <a:pt x="1364985" y="347835"/>
                    <a:pt x="1098918" y="389160"/>
                    <a:pt x="708765" y="382046"/>
                  </a:cubicBezTo>
                  <a:cubicBezTo>
                    <a:pt x="304024" y="374769"/>
                    <a:pt x="5261" y="299036"/>
                    <a:pt x="0" y="191023"/>
                  </a:cubicBezTo>
                  <a:close/>
                </a:path>
              </a:pathLst>
            </a:custGeom>
            <a:noFill/>
            <a:ln w="22225">
              <a:solidFill>
                <a:srgbClr val="92D05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70410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867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573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626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750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720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23784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Remy Geerts</dc:creator>
  <cp:lastModifiedBy>Remy Geerts</cp:lastModifiedBy>
  <cp:revision>1</cp:revision>
  <dcterms:created xsi:type="dcterms:W3CDTF">2026-03-16T10:03:07Z</dcterms:created>
  <dcterms:modified xsi:type="dcterms:W3CDTF">2026-04-01T22:27:09Z</dcterms:modified>
</cp:coreProperties>
</file>